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8" r:id="rId4"/>
    <p:sldId id="257" r:id="rId5"/>
    <p:sldId id="267" r:id="rId6"/>
    <p:sldId id="264" r:id="rId7"/>
    <p:sldId id="269" r:id="rId8"/>
    <p:sldId id="262" r:id="rId9"/>
    <p:sldId id="270" r:id="rId10"/>
    <p:sldId id="259" r:id="rId11"/>
    <p:sldId id="271" r:id="rId12"/>
    <p:sldId id="261" r:id="rId13"/>
    <p:sldId id="272" r:id="rId14"/>
    <p:sldId id="263" r:id="rId15"/>
    <p:sldId id="260" r:id="rId16"/>
    <p:sldId id="274" r:id="rId17"/>
    <p:sldId id="266" r:id="rId18"/>
    <p:sldId id="275" r:id="rId19"/>
    <p:sldId id="26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88F842-BF43-4E25-872E-3C3F1CCAFEFC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B2A2623-6BFF-4379-82F8-E8383740E1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 List: </a:t>
            </a:r>
            <a:r>
              <a:rPr lang="en-US" dirty="0" err="1" smtClean="0"/>
              <a:t>rupt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= break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990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96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evil; dishonest; to </a:t>
            </a:r>
            <a:r>
              <a:rPr lang="en-US" sz="3200" dirty="0" smtClean="0">
                <a:solidFill>
                  <a:srgbClr val="0070C0"/>
                </a:solidFill>
              </a:rPr>
              <a:t>break </a:t>
            </a:r>
            <a:r>
              <a:rPr lang="en-US" sz="3200" dirty="0" smtClean="0">
                <a:solidFill>
                  <a:schemeClr val="tx1"/>
                </a:solidFill>
              </a:rPr>
              <a:t>away from honesty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8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/>
              <a:t>corrupt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evil; dishonest; to </a:t>
            </a:r>
            <a:r>
              <a:rPr lang="en-US" sz="3200" dirty="0" smtClean="0">
                <a:solidFill>
                  <a:srgbClr val="0070C0"/>
                </a:solidFill>
              </a:rPr>
              <a:t>break </a:t>
            </a:r>
            <a:r>
              <a:rPr lang="en-US" sz="3200" dirty="0" smtClean="0">
                <a:solidFill>
                  <a:schemeClr val="tx1"/>
                </a:solidFill>
              </a:rPr>
              <a:t>away from honesty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68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to </a:t>
            </a:r>
            <a:r>
              <a:rPr lang="en-US" sz="3200" dirty="0" smtClean="0">
                <a:solidFill>
                  <a:srgbClr val="0070C0"/>
                </a:solidFill>
              </a:rPr>
              <a:t>break </a:t>
            </a:r>
            <a:r>
              <a:rPr lang="en-US" sz="3200" dirty="0" smtClean="0">
                <a:solidFill>
                  <a:schemeClr val="tx1"/>
                </a:solidFill>
              </a:rPr>
              <a:t>up; to cause confusion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18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/>
              <a:t>disrupt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to </a:t>
            </a:r>
            <a:r>
              <a:rPr lang="en-US" sz="3200" dirty="0" smtClean="0">
                <a:solidFill>
                  <a:srgbClr val="0070C0"/>
                </a:solidFill>
              </a:rPr>
              <a:t>break </a:t>
            </a:r>
            <a:r>
              <a:rPr lang="en-US" sz="3200" dirty="0" smtClean="0">
                <a:solidFill>
                  <a:schemeClr val="tx1"/>
                </a:solidFill>
              </a:rPr>
              <a:t>up; to cause confusion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2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to explode; to </a:t>
            </a:r>
            <a:r>
              <a:rPr lang="en-US" sz="4000" dirty="0" smtClean="0">
                <a:solidFill>
                  <a:srgbClr val="0070C0"/>
                </a:solidFill>
              </a:rPr>
              <a:t>break </a:t>
            </a:r>
            <a:r>
              <a:rPr lang="en-US" sz="4000" dirty="0" smtClean="0">
                <a:solidFill>
                  <a:schemeClr val="tx1"/>
                </a:solidFill>
              </a:rPr>
              <a:t>out with force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able to be influenced into doing something that </a:t>
            </a:r>
            <a:r>
              <a:rPr lang="en-US" sz="3200" dirty="0" smtClean="0">
                <a:solidFill>
                  <a:srgbClr val="0070C0"/>
                </a:solidFill>
              </a:rPr>
              <a:t>breaks </a:t>
            </a:r>
            <a:r>
              <a:rPr lang="en-US" sz="3200" dirty="0" smtClean="0">
                <a:solidFill>
                  <a:schemeClr val="tx1"/>
                </a:solidFill>
              </a:rPr>
              <a:t>away from the rules; able to become bad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4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/>
              <a:t>corruptible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able to be influenced into doing something that </a:t>
            </a:r>
            <a:r>
              <a:rPr lang="en-US" sz="3200" dirty="0" smtClean="0">
                <a:solidFill>
                  <a:srgbClr val="0070C0"/>
                </a:solidFill>
              </a:rPr>
              <a:t>breaks </a:t>
            </a:r>
            <a:r>
              <a:rPr lang="en-US" sz="3200" dirty="0" smtClean="0">
                <a:solidFill>
                  <a:schemeClr val="tx1"/>
                </a:solidFill>
              </a:rPr>
              <a:t>away from the rules; able to become bad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83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to burst or </a:t>
            </a:r>
            <a:r>
              <a:rPr lang="en-US" sz="3200" dirty="0" smtClean="0">
                <a:solidFill>
                  <a:srgbClr val="0070C0"/>
                </a:solidFill>
              </a:rPr>
              <a:t>break </a:t>
            </a:r>
            <a:r>
              <a:rPr lang="en-US" sz="3200" dirty="0" smtClean="0">
                <a:solidFill>
                  <a:schemeClr val="tx1"/>
                </a:solidFill>
              </a:rPr>
              <a:t>open (usually a body part)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/>
              <a:t>rupture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to burst or </a:t>
            </a:r>
            <a:r>
              <a:rPr lang="en-US" sz="3200" dirty="0" smtClean="0">
                <a:solidFill>
                  <a:srgbClr val="0070C0"/>
                </a:solidFill>
              </a:rPr>
              <a:t>break </a:t>
            </a:r>
            <a:r>
              <a:rPr lang="en-US" sz="3200" dirty="0" smtClean="0">
                <a:solidFill>
                  <a:schemeClr val="tx1"/>
                </a:solidFill>
              </a:rPr>
              <a:t>open (usually a body part)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19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something that </a:t>
            </a:r>
            <a:r>
              <a:rPr lang="en-US" sz="3200" dirty="0" smtClean="0">
                <a:solidFill>
                  <a:srgbClr val="0070C0"/>
                </a:solidFill>
              </a:rPr>
              <a:t>breaks </a:t>
            </a:r>
            <a:r>
              <a:rPr lang="en-US" sz="3200" dirty="0" smtClean="0">
                <a:solidFill>
                  <a:schemeClr val="tx1"/>
                </a:solidFill>
              </a:rPr>
              <a:t>up what you were doing; an unplanned event that </a:t>
            </a:r>
            <a:r>
              <a:rPr lang="en-US" sz="3200" dirty="0" smtClean="0">
                <a:solidFill>
                  <a:srgbClr val="0070C0"/>
                </a:solidFill>
              </a:rPr>
              <a:t>breaks </a:t>
            </a:r>
            <a:r>
              <a:rPr lang="en-US" sz="3200" dirty="0" smtClean="0">
                <a:solidFill>
                  <a:schemeClr val="tx1"/>
                </a:solidFill>
              </a:rPr>
              <a:t>up an activity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9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To be out of money; financially ruined; to </a:t>
            </a:r>
            <a:r>
              <a:rPr lang="en-US" sz="3200" dirty="0" smtClean="0">
                <a:solidFill>
                  <a:srgbClr val="0070C0"/>
                </a:solidFill>
              </a:rPr>
              <a:t>“break </a:t>
            </a:r>
            <a:r>
              <a:rPr lang="en-US" sz="3200" dirty="0" smtClean="0">
                <a:solidFill>
                  <a:schemeClr val="tx1"/>
                </a:solidFill>
              </a:rPr>
              <a:t>the bank”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70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9600" b="1" dirty="0" smtClean="0"/>
              <a:t>interruption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something that </a:t>
            </a:r>
            <a:r>
              <a:rPr lang="en-US" sz="3200" dirty="0" smtClean="0">
                <a:solidFill>
                  <a:srgbClr val="0070C0"/>
                </a:solidFill>
              </a:rPr>
              <a:t>breaks </a:t>
            </a:r>
            <a:r>
              <a:rPr lang="en-US" sz="3200" dirty="0" smtClean="0">
                <a:solidFill>
                  <a:schemeClr val="tx1"/>
                </a:solidFill>
              </a:rPr>
              <a:t>up what you were doing; an unplanned event that </a:t>
            </a:r>
            <a:r>
              <a:rPr lang="en-US" sz="3200" dirty="0" smtClean="0">
                <a:solidFill>
                  <a:srgbClr val="0070C0"/>
                </a:solidFill>
              </a:rPr>
              <a:t>breaks </a:t>
            </a:r>
            <a:r>
              <a:rPr lang="en-US" sz="3200" dirty="0" smtClean="0">
                <a:solidFill>
                  <a:schemeClr val="tx1"/>
                </a:solidFill>
              </a:rPr>
              <a:t>up an activity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3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word root that means </a:t>
            </a:r>
            <a:r>
              <a:rPr lang="en-US" sz="5400" dirty="0" smtClean="0">
                <a:solidFill>
                  <a:srgbClr val="0070C0"/>
                </a:solidFill>
              </a:rPr>
              <a:t>break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2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8000" b="1" dirty="0" err="1" smtClean="0"/>
              <a:t>rupt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word root that means </a:t>
            </a:r>
            <a:r>
              <a:rPr lang="en-US" sz="5400" dirty="0" smtClean="0">
                <a:solidFill>
                  <a:srgbClr val="0070C0"/>
                </a:solidFill>
              </a:rPr>
              <a:t>break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37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/>
              <a:t>bankrupt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To be out of money; financially ruined; to </a:t>
            </a:r>
            <a:r>
              <a:rPr lang="en-US" sz="3200" dirty="0" smtClean="0">
                <a:solidFill>
                  <a:srgbClr val="0070C0"/>
                </a:solidFill>
              </a:rPr>
              <a:t>“break </a:t>
            </a:r>
            <a:r>
              <a:rPr lang="en-US" sz="3200" dirty="0" smtClean="0">
                <a:solidFill>
                  <a:schemeClr val="tx1"/>
                </a:solidFill>
              </a:rPr>
              <a:t>the bank”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41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sudden; unexpected; </a:t>
            </a:r>
            <a:r>
              <a:rPr lang="en-US" sz="3200" dirty="0" smtClean="0">
                <a:solidFill>
                  <a:srgbClr val="0070C0"/>
                </a:solidFill>
              </a:rPr>
              <a:t>broken </a:t>
            </a:r>
            <a:r>
              <a:rPr lang="en-US" sz="3200" dirty="0" smtClean="0">
                <a:solidFill>
                  <a:schemeClr val="tx1"/>
                </a:solidFill>
              </a:rPr>
              <a:t>into what is expected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79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/>
              <a:t>abrupt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sudden; unexpected; </a:t>
            </a:r>
            <a:r>
              <a:rPr lang="en-US" sz="3200" dirty="0" smtClean="0">
                <a:solidFill>
                  <a:srgbClr val="0070C0"/>
                </a:solidFill>
              </a:rPr>
              <a:t>broken </a:t>
            </a:r>
            <a:r>
              <a:rPr lang="en-US" sz="3200" dirty="0" smtClean="0">
                <a:solidFill>
                  <a:schemeClr val="tx1"/>
                </a:solidFill>
              </a:rPr>
              <a:t>into what is expected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4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to </a:t>
            </a:r>
            <a:r>
              <a:rPr lang="en-US" sz="4000" dirty="0" smtClean="0">
                <a:solidFill>
                  <a:srgbClr val="0070C0"/>
                </a:solidFill>
              </a:rPr>
              <a:t>break </a:t>
            </a:r>
            <a:r>
              <a:rPr lang="en-US" sz="4000" dirty="0" smtClean="0">
                <a:solidFill>
                  <a:schemeClr val="tx1"/>
                </a:solidFill>
              </a:rPr>
              <a:t>into someone’s conversation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60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/>
              <a:t>interrupt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to </a:t>
            </a:r>
            <a:r>
              <a:rPr lang="en-US" sz="4000" dirty="0" smtClean="0">
                <a:solidFill>
                  <a:srgbClr val="0070C0"/>
                </a:solidFill>
              </a:rPr>
              <a:t>break </a:t>
            </a:r>
            <a:r>
              <a:rPr lang="en-US" sz="4000" dirty="0" smtClean="0">
                <a:solidFill>
                  <a:schemeClr val="tx1"/>
                </a:solidFill>
              </a:rPr>
              <a:t>into someone’s conversation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9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something that </a:t>
            </a:r>
            <a:r>
              <a:rPr lang="en-US" sz="3200" dirty="0" smtClean="0">
                <a:solidFill>
                  <a:srgbClr val="0070C0"/>
                </a:solidFill>
              </a:rPr>
              <a:t>breaks </a:t>
            </a:r>
            <a:r>
              <a:rPr lang="en-US" sz="3200" dirty="0" smtClean="0">
                <a:solidFill>
                  <a:schemeClr val="tx1"/>
                </a:solidFill>
              </a:rPr>
              <a:t>someone’s concentration; bothersome; annoying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0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/>
              <a:t>disruption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something that </a:t>
            </a:r>
            <a:r>
              <a:rPr lang="en-US" sz="3200" dirty="0" smtClean="0">
                <a:solidFill>
                  <a:srgbClr val="0070C0"/>
                </a:solidFill>
              </a:rPr>
              <a:t>breaks </a:t>
            </a:r>
            <a:r>
              <a:rPr lang="en-US" sz="3200" dirty="0" smtClean="0">
                <a:solidFill>
                  <a:schemeClr val="tx1"/>
                </a:solidFill>
              </a:rPr>
              <a:t>someone’s concentration; bothersome; annoying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11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447</TotalTime>
  <Words>234</Words>
  <Application>Microsoft Office PowerPoint</Application>
  <PresentationFormat>On-screen Show (4:3)</PresentationFormat>
  <Paragraphs>33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Word List: rupt</vt:lpstr>
      <vt:lpstr>PowerPoint Presentation</vt:lpstr>
      <vt:lpstr>bankrupt</vt:lpstr>
      <vt:lpstr>PowerPoint Presentation</vt:lpstr>
      <vt:lpstr>abrupt</vt:lpstr>
      <vt:lpstr>PowerPoint Presentation</vt:lpstr>
      <vt:lpstr>interrupt</vt:lpstr>
      <vt:lpstr>PowerPoint Presentation</vt:lpstr>
      <vt:lpstr>disruption</vt:lpstr>
      <vt:lpstr>PowerPoint Presentation</vt:lpstr>
      <vt:lpstr>corrupt</vt:lpstr>
      <vt:lpstr>PowerPoint Presentation</vt:lpstr>
      <vt:lpstr>disrupt</vt:lpstr>
      <vt:lpstr>PowerPoint Presentation</vt:lpstr>
      <vt:lpstr>PowerPoint Presentation</vt:lpstr>
      <vt:lpstr>corruptible</vt:lpstr>
      <vt:lpstr>PowerPoint Presentation</vt:lpstr>
      <vt:lpstr>rupture</vt:lpstr>
      <vt:lpstr>PowerPoint Presentation</vt:lpstr>
      <vt:lpstr>interruption</vt:lpstr>
      <vt:lpstr>PowerPoint Presentation</vt:lpstr>
      <vt:lpstr>rupt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rupt</dc:title>
  <dc:creator>Brigitta Post</dc:creator>
  <cp:lastModifiedBy>Brigitta Post</cp:lastModifiedBy>
  <cp:revision>28</cp:revision>
  <dcterms:created xsi:type="dcterms:W3CDTF">2015-04-04T13:34:52Z</dcterms:created>
  <dcterms:modified xsi:type="dcterms:W3CDTF">2019-08-15T02:51:25Z</dcterms:modified>
</cp:coreProperties>
</file>